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0" r:id="rId2"/>
    <p:sldId id="271" r:id="rId3"/>
    <p:sldId id="273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4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96" d="100"/>
          <a:sy n="96" d="100"/>
        </p:scale>
        <p:origin x="270" y="3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pPr/>
              <a:t>4/18/2022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pPr/>
              <a:t>4/18/2022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55636" y="1351358"/>
            <a:ext cx="6096000" cy="286219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Network Flow Problem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flow network is defined as a directed graph involving a source and a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sink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 several others nodes connected with edges.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network flow we calculate maximum amount of flow that the network would allow to flow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source to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sink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Ford Fulkerson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Algorithm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considered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 on of the famous algorithm to calculate maximum flow in the network.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Ford Fulkerson is greedy approach algorithm.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94954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2992" t="24424" r="48150" b="36379"/>
          <a:stretch/>
        </p:blipFill>
        <p:spPr bwMode="auto">
          <a:xfrm>
            <a:off x="2724727" y="1468582"/>
            <a:ext cx="6991928" cy="35837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xmlns="" val="1662338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3213" t="24424" r="41392" b="32243"/>
          <a:stretch/>
        </p:blipFill>
        <p:spPr bwMode="auto">
          <a:xfrm>
            <a:off x="2789383" y="1366982"/>
            <a:ext cx="6354618" cy="37407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xmlns="" val="2851259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3655" t="24425" r="40728" b="23182"/>
          <a:stretch/>
        </p:blipFill>
        <p:spPr bwMode="auto">
          <a:xfrm>
            <a:off x="2419927" y="1477818"/>
            <a:ext cx="7001164" cy="3556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xmlns="" val="3454717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3546" t="24227" r="39729" b="21016"/>
          <a:stretch/>
        </p:blipFill>
        <p:spPr bwMode="auto">
          <a:xfrm>
            <a:off x="2586182" y="1145309"/>
            <a:ext cx="6668654" cy="39993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xmlns="" val="4091805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20292" y="1591904"/>
            <a:ext cx="7213599" cy="2862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Time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Complexity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  Ford Fulkerson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Algorithm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Choose an arbitrary /augmented path from source to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sink. 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Compute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bottle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neck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capacity. 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Residual capacity of flow.	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O(E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O(F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O(E*F)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Time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complexity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 Ford Fulkerson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Algorithm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will be as O(E*F).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22275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5540" t="43136" r="38178" b="13531"/>
          <a:stretch/>
        </p:blipFill>
        <p:spPr bwMode="auto">
          <a:xfrm>
            <a:off x="3112654" y="2804391"/>
            <a:ext cx="6169891" cy="26912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86165" y="714278"/>
            <a:ext cx="9601196" cy="7358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Find out maximum flow in a given graph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618711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379362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54400" y="1416413"/>
            <a:ext cx="6096000" cy="197310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Ford Fulkerson </a:t>
            </a:r>
            <a:r>
              <a:rPr lang="en-US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Algorithm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Source is a vertex has only outward edges.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Sink is a vertex that has only inward edges.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Minimum capacity of an edge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selected path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bottle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neck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capacity.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Residual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capacity = current capacity of edge – flow.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5307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72874" y="139724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euclid_circular_a"/>
              </a:rPr>
              <a:t>The algorithm follows:</a:t>
            </a:r>
          </a:p>
          <a:p>
            <a:pPr>
              <a:buFont typeface="+mj-lt"/>
              <a:buAutoNum type="arabicPeriod"/>
            </a:pPr>
            <a:r>
              <a:rPr lang="en-US" dirty="0">
                <a:latin typeface="euclid_circular_a"/>
              </a:rPr>
              <a:t>Initialize the flow in all the edges to 0</a:t>
            </a:r>
            <a:r>
              <a:rPr lang="en-US" dirty="0" smtClean="0">
                <a:latin typeface="euclid_circular_a"/>
              </a:rPr>
              <a:t>.</a:t>
            </a:r>
            <a:endParaRPr lang="en-US" dirty="0">
              <a:latin typeface="euclid_circular_a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latin typeface="euclid_circular_a"/>
              </a:rPr>
              <a:t>While there is an augmenting path between the source and the sink, add this path to the flow.</a:t>
            </a:r>
          </a:p>
          <a:p>
            <a:pPr>
              <a:buFont typeface="+mj-lt"/>
              <a:buAutoNum type="arabicPeriod"/>
            </a:pPr>
            <a:r>
              <a:rPr lang="en-US" dirty="0">
                <a:latin typeface="euclid_circular_a"/>
              </a:rPr>
              <a:t>Update the residual graph.</a:t>
            </a:r>
            <a:endParaRPr lang="en-US" b="0" i="0" dirty="0">
              <a:effectLst/>
              <a:latin typeface="euclid_circular_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97280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t="20485" r="46488" b="26925"/>
          <a:stretch/>
        </p:blipFill>
        <p:spPr bwMode="auto">
          <a:xfrm>
            <a:off x="2761673" y="1228436"/>
            <a:ext cx="6438033" cy="32419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xmlns="" val="2353474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2327" t="23833" r="40949" b="34804"/>
          <a:stretch/>
        </p:blipFill>
        <p:spPr bwMode="auto">
          <a:xfrm>
            <a:off x="2992583" y="1237672"/>
            <a:ext cx="6308435" cy="37314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xmlns="" val="1174015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2659" t="24423" r="41059" b="31455"/>
          <a:stretch/>
        </p:blipFill>
        <p:spPr bwMode="auto">
          <a:xfrm>
            <a:off x="3020291" y="1385455"/>
            <a:ext cx="6206836" cy="36760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xmlns="" val="2158146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3102" t="24424" r="40615" b="21213"/>
          <a:stretch/>
        </p:blipFill>
        <p:spPr bwMode="auto">
          <a:xfrm>
            <a:off x="2743200" y="1154546"/>
            <a:ext cx="7250545" cy="37314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xmlns="" val="530111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3102" t="24423" r="39951" b="21607"/>
          <a:stretch/>
        </p:blipFill>
        <p:spPr bwMode="auto">
          <a:xfrm>
            <a:off x="2327564" y="1283855"/>
            <a:ext cx="7518399" cy="37684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xmlns="" val="3044328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3433" t="22651" r="40950" b="34213"/>
          <a:stretch/>
        </p:blipFill>
        <p:spPr bwMode="auto">
          <a:xfrm>
            <a:off x="3149599" y="1413164"/>
            <a:ext cx="6363855" cy="34728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xmlns="" val="6409551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129</TotalTime>
  <Words>193</Words>
  <Application>Microsoft Office PowerPoint</Application>
  <PresentationFormat>Custom</PresentationFormat>
  <Paragraphs>25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Organic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Find out maximum flow in a given graph</vt:lpstr>
      <vt:lpstr>Thanks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 Kumar</dc:creator>
  <cp:lastModifiedBy>User</cp:lastModifiedBy>
  <cp:revision>13</cp:revision>
  <dcterms:created xsi:type="dcterms:W3CDTF">2021-06-22T04:39:40Z</dcterms:created>
  <dcterms:modified xsi:type="dcterms:W3CDTF">2022-04-18T04:53:50Z</dcterms:modified>
</cp:coreProperties>
</file>